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71" r:id="rId8"/>
    <p:sldId id="272" r:id="rId9"/>
    <p:sldId id="262" r:id="rId10"/>
    <p:sldId id="270" r:id="rId11"/>
    <p:sldId id="263" r:id="rId12"/>
    <p:sldId id="264" r:id="rId13"/>
    <p:sldId id="268" r:id="rId14"/>
    <p:sldId id="265" r:id="rId15"/>
    <p:sldId id="269" r:id="rId16"/>
    <p:sldId id="267" r:id="rId17"/>
    <p:sldId id="266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79" r:id="rId27"/>
    <p:sldId id="282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6" d="100"/>
          <a:sy n="46" d="100"/>
        </p:scale>
        <p:origin x="-732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61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6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5714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9288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51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979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170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5435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37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694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77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18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364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84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28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88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18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689E6-9B61-422E-B824-FF65C4878437}" type="datetimeFigureOut">
              <a:rPr lang="tr-TR" smtClean="0"/>
              <a:t>03.05.2018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C1DE2-4E32-4C19-A259-696759F932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72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Açık öğretim okulları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100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9843" y="2828836"/>
            <a:ext cx="116323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/>
              <a:t> Açık Öğretim Lisesine kayıtlarda yaş sınırlaması bulunmamaktadır.</a:t>
            </a:r>
          </a:p>
          <a:p>
            <a:r>
              <a:rPr lang="tr-TR" sz="3600" dirty="0"/>
              <a:t>  Açık Öğretim Lisesine ücret yatırıldıktan sonra otomatik kayıt yenileme işlemi yapılabilmektedir. </a:t>
            </a:r>
          </a:p>
        </p:txBody>
      </p:sp>
    </p:spTree>
    <p:extLst>
      <p:ext uri="{BB962C8B-B14F-4D97-AF65-F5344CB8AC3E}">
        <p14:creationId xmlns:p14="http://schemas.microsoft.com/office/powerpoint/2010/main" val="804345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99803" y="2690336"/>
            <a:ext cx="116473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Açık Öğretim Lisesinde ders geçme ve kredi sistemi uygulanır. </a:t>
            </a:r>
          </a:p>
          <a:p>
            <a:r>
              <a:rPr lang="tr-TR" sz="3600" dirty="0" smtClean="0"/>
              <a:t> Program ortak ve seçmeli derslerden, öğretim yılı ise birbirinden bağımsız 3 dönemden oluşur.</a:t>
            </a:r>
          </a:p>
          <a:p>
            <a:r>
              <a:rPr lang="tr-TR" sz="3600" dirty="0" smtClean="0"/>
              <a:t>  Öğrenciler, yapılan sınavlarda başarılı oldukları derslerin kredisini kazanır.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22844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9843" y="3105835"/>
            <a:ext cx="117522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dirty="0" smtClean="0"/>
              <a:t>Açık Öğretim Okulları WEB sitelerimizde </a:t>
            </a:r>
          </a:p>
          <a:p>
            <a:r>
              <a:rPr lang="tr-TR" sz="4000" dirty="0" smtClean="0"/>
              <a:t>*Ders Notları </a:t>
            </a:r>
          </a:p>
          <a:p>
            <a:r>
              <a:rPr lang="tr-TR" sz="4000" dirty="0" smtClean="0"/>
              <a:t>*Sınav Soruları </a:t>
            </a:r>
          </a:p>
          <a:p>
            <a:r>
              <a:rPr lang="tr-TR" sz="4000" dirty="0" smtClean="0"/>
              <a:t>*</a:t>
            </a:r>
            <a:r>
              <a:rPr lang="tr-TR" sz="4000" dirty="0" err="1" smtClean="0"/>
              <a:t>Onlıne</a:t>
            </a:r>
            <a:r>
              <a:rPr lang="tr-TR" sz="4000" dirty="0" smtClean="0"/>
              <a:t> Testler yer almaktadır.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032791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3008438"/>
          </a:xfrm>
        </p:spPr>
        <p:txBody>
          <a:bodyPr>
            <a:normAutofit fontScale="90000"/>
          </a:bodyPr>
          <a:lstStyle/>
          <a:p>
            <a:r>
              <a:rPr lang="tr-TR" dirty="0"/>
              <a:t>Mesleki Açık Öğretim Lisesi WEB adresi maol.meb.gov.tr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164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71600" y="1803404"/>
            <a:ext cx="9448800" cy="2183979"/>
          </a:xfrm>
        </p:spPr>
        <p:txBody>
          <a:bodyPr>
            <a:normAutofit fontScale="90000"/>
          </a:bodyPr>
          <a:lstStyle/>
          <a:p>
            <a:r>
              <a:rPr lang="tr-TR" dirty="0"/>
              <a:t>MESLEKİ AÇIK ÖĞRETİM LİSESİ/ AÇIK ÖĞRETİM İMAM HATİP LİSESİ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948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YÜZ YÜZE EĞİTİM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9382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54833" y="1364106"/>
            <a:ext cx="1176727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 Yeni kayıt ve kayıt yenilemeler yüz yüze eğitim yapılan okul/kurumlarda yapılır. </a:t>
            </a:r>
          </a:p>
          <a:p>
            <a:r>
              <a:rPr lang="tr-TR" sz="3600" dirty="0" smtClean="0"/>
              <a:t> Mesleki Açık Öğretim Lisesinde 43 Alan/ 200 Dal da yüz yüze eğitim verilir.</a:t>
            </a:r>
          </a:p>
          <a:p>
            <a:r>
              <a:rPr lang="tr-TR" sz="3600" dirty="0" smtClean="0"/>
              <a:t>  Yüz yüze eğitimler, Anadolu İmam Hatip Liseleri, Mesleki ve Teknik Anadolu Liseleri, Mesleki Eğitim Merkezleri ve Halk Eğitim Merkezlerinde verilir.</a:t>
            </a:r>
          </a:p>
          <a:p>
            <a:r>
              <a:rPr lang="tr-TR" sz="3600" dirty="0" smtClean="0"/>
              <a:t>  Yüz yüze eğitim uygulamaları örgün eğitim ile başlar örgün eğitim ile sona erer..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7051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9921" y="2690336"/>
            <a:ext cx="1191718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/>
              <a:t> Mesleki Açık Öğretim Lisesi ve Açık Öğretim İmam Hatip Lisesine ortaöğretim kurumu mezunu olarak kayıt yaptıran öğrencilerden, alan/dal derslerini yoğunlaştırılmış eğitim ile 4 dönemde tamamlayanlar mezun olabilir</a:t>
            </a:r>
          </a:p>
        </p:txBody>
      </p:sp>
    </p:spTree>
    <p:extLst>
      <p:ext uri="{BB962C8B-B14F-4D97-AF65-F5344CB8AC3E}">
        <p14:creationId xmlns:p14="http://schemas.microsoft.com/office/powerpoint/2010/main" val="2775619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MOBİL UYGULAMA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386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882" y="1454046"/>
            <a:ext cx="120121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 Açık Öğretim Okulları Mobil Uygulama ile ;</a:t>
            </a:r>
          </a:p>
          <a:p>
            <a:r>
              <a:rPr lang="tr-TR" sz="3600" dirty="0" smtClean="0"/>
              <a:t>  Gönderilen mesajları takip edebilecek, </a:t>
            </a:r>
          </a:p>
          <a:p>
            <a:r>
              <a:rPr lang="tr-TR" sz="3600" dirty="0" smtClean="0"/>
              <a:t> Dönem bilgilerini görebilecek, </a:t>
            </a:r>
          </a:p>
          <a:p>
            <a:r>
              <a:rPr lang="tr-TR" sz="3600" dirty="0" smtClean="0"/>
              <a:t> Ders ve kredi bilgilerini öğrenebilecek, </a:t>
            </a:r>
          </a:p>
          <a:p>
            <a:r>
              <a:rPr lang="tr-TR" sz="3600" dirty="0" smtClean="0"/>
              <a:t> Ders seçim işlemlerini yapabilecek, </a:t>
            </a:r>
          </a:p>
          <a:p>
            <a:r>
              <a:rPr lang="tr-TR" sz="3600" dirty="0" smtClean="0"/>
              <a:t> Sınav sonuçları ve sınav yerlerini öğrenebilecektir.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506826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4911" y="2274838"/>
            <a:ext cx="120570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Hayat Boyu Öğrenme Genel Müdürlüğü Açık Öğretim Daire</a:t>
            </a:r>
          </a:p>
          <a:p>
            <a:r>
              <a:rPr lang="tr-TR" sz="3600" dirty="0" smtClean="0"/>
              <a:t>Başkanlığı bünyesinde 5 okul bulunmaktadır:</a:t>
            </a:r>
          </a:p>
          <a:p>
            <a:r>
              <a:rPr lang="tr-TR" sz="3600" dirty="0" smtClean="0"/>
              <a:t>Açık Öğretim Ortaokulu</a:t>
            </a:r>
          </a:p>
          <a:p>
            <a:r>
              <a:rPr lang="tr-TR" sz="3600" dirty="0" smtClean="0"/>
              <a:t>Açık Öğretim Lisesi</a:t>
            </a:r>
          </a:p>
          <a:p>
            <a:r>
              <a:rPr lang="tr-TR" sz="3600" dirty="0" smtClean="0"/>
              <a:t>Mesleki Açık Öğretim Lisesi</a:t>
            </a:r>
          </a:p>
          <a:p>
            <a:r>
              <a:rPr lang="tr-TR" sz="3600" dirty="0" smtClean="0"/>
              <a:t>İmam Hatip Açık Öğretim Lisesi</a:t>
            </a:r>
          </a:p>
          <a:p>
            <a:r>
              <a:rPr lang="tr-TR" sz="3600" dirty="0" smtClean="0"/>
              <a:t>Mesleki ve Teknik Açık Öğretim Okulu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984322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E-DEVLET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270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4871" y="3105835"/>
            <a:ext cx="118122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e-Devlet uygulaması ile Açık Öğretim Okulları öğrencileri, resmi belgelere kolaylıkla ulaşabilir.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6820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ALO 147 BİLGİ EDİNME HATTI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383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881" y="2967335"/>
            <a:ext cx="11827239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AÇIK ÖĞRETİM OKULLARI İLE İLGİLİ BİLGİLERİNİZE ULAŞMAK VE MERAK ETTİĞİNİZ KONULARI ÖĞRENMEK İÇİN ALO </a:t>
            </a:r>
            <a:r>
              <a:rPr lang="tr-TR" sz="8000" dirty="0" smtClean="0">
                <a:solidFill>
                  <a:srgbClr val="FF0000"/>
                </a:solidFill>
              </a:rPr>
              <a:t>147</a:t>
            </a:r>
            <a:r>
              <a:rPr lang="tr-TR" sz="3600" dirty="0" smtClean="0"/>
              <a:t> 7/24 SAAT ARAYABİLİRSİNİZ.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43205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İLETİŞİM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887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9921" y="2828836"/>
            <a:ext cx="118722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Açık Öğretim Okulları İllerdeki İrtibat Büroları; </a:t>
            </a:r>
          </a:p>
          <a:p>
            <a:r>
              <a:rPr lang="tr-TR" sz="3600" dirty="0" smtClean="0"/>
              <a:t> Halk Eğitimi Merkezi Müdürlükleri, </a:t>
            </a:r>
          </a:p>
          <a:p>
            <a:r>
              <a:rPr lang="tr-TR" sz="3600" dirty="0" smtClean="0"/>
              <a:t> Mesleki Eğitimi Merkezi Müdürlükleri, </a:t>
            </a:r>
          </a:p>
          <a:p>
            <a:r>
              <a:rPr lang="tr-TR" sz="3600" dirty="0" smtClean="0"/>
              <a:t> Mesleki ve Teknik Anadolu Liseleri, </a:t>
            </a:r>
          </a:p>
          <a:p>
            <a:r>
              <a:rPr lang="tr-TR" sz="3600" dirty="0" smtClean="0"/>
              <a:t> Anadolu İmam Hatip Liseleri,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214672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3523499"/>
          </a:xfrm>
        </p:spPr>
        <p:txBody>
          <a:bodyPr>
            <a:noAutofit/>
          </a:bodyPr>
          <a:lstStyle/>
          <a:p>
            <a:pPr algn="ctr"/>
            <a:r>
              <a:rPr lang="tr-TR" sz="66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tr-TR" sz="6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tr-TR" sz="66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tr-TR" sz="66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tr-TR" sz="66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tr-TR" sz="6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tr-TR" sz="66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tr-TR" sz="66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tr-TR" sz="66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tr-TR" sz="6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tr-TR" sz="66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tr-TR" sz="66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tr-TR" sz="6600" dirty="0" smtClean="0">
                <a:solidFill>
                  <a:schemeClr val="accent4">
                    <a:lumMod val="75000"/>
                  </a:schemeClr>
                </a:solidFill>
              </a:rPr>
              <a:t>Dinlediğiniz için teşekkürler </a:t>
            </a:r>
            <a:br>
              <a:rPr lang="tr-TR" sz="66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tr-TR" sz="6600" dirty="0" smtClean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</a:t>
            </a:r>
            <a:endParaRPr lang="tr-TR" sz="6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6855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899410" y="2443397"/>
            <a:ext cx="467693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altLang="tr-TR" sz="8000" dirty="0" smtClean="0">
                <a:solidFill>
                  <a:schemeClr val="bg1"/>
                </a:solidFill>
              </a:rPr>
              <a:t>NİLÜFER ATASOY</a:t>
            </a:r>
          </a:p>
          <a:p>
            <a:pPr algn="ctr"/>
            <a:r>
              <a:rPr lang="tr-TR" altLang="tr-TR" sz="2800" dirty="0" smtClean="0">
                <a:solidFill>
                  <a:schemeClr val="bg1"/>
                </a:solidFill>
              </a:rPr>
              <a:t>PSİKOLOJİK DANIŞMAN VE REHBER ÖĞRETMEN</a:t>
            </a:r>
            <a:endParaRPr lang="tr-TR" altLang="tr-T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1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MİSYONUMUZ, AMACIMIZ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77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9862" y="1514007"/>
            <a:ext cx="118422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Açık Öğretim Okullarının misyonu; uzaktan eğitimde teknolojiyi en iyi şekilde kullanarak; ilköğretimini tamamlayamayanlara, ortaöğretime devam edemeyenler ile ortaöğretimden ayrılanlara öğrenim görme fırsatı vermektir. </a:t>
            </a:r>
          </a:p>
          <a:p>
            <a:r>
              <a:rPr lang="tr-TR" sz="3200" dirty="0" smtClean="0"/>
              <a:t>Açık Öğretim Okullarının amacı; eğitimde fırsat eşitliği ilkesi doğrultusunda ortaöğretim imkanı sağlayarak toplumun kültür düzeyinin yükseltilmesine ve güçlendirilmesine katkı sağlamak, öğrencileri yükseköğretime ve hayata hazırlamaktır.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7440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HALK EĞİTİM MERKEZLERİ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80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34714" y="1289154"/>
            <a:ext cx="116023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/>
              <a:t>Açık Öğretim orta okulu ve  Lisesine ilk kayıt yaptıracak olan öğrencilerin bizzat kendilerinin Halk Eğitimi Merkezi Müdürlüğüne başvurması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843196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AÇIK ÖĞRETİM ORTAOKULU ÖĞRETİM SİSTEMİ aio.meb.gov.tr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962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2828836"/>
            <a:ext cx="11917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Kayıt tarihleri ve kayıt şartları aio.meb.gov.tr internet adresinden öğrenilebilir. </a:t>
            </a:r>
          </a:p>
          <a:p>
            <a:r>
              <a:rPr lang="tr-TR" sz="3600" dirty="0" smtClean="0"/>
              <a:t>Açık Öğretim Ortaokulunda; </a:t>
            </a:r>
          </a:p>
          <a:p>
            <a:r>
              <a:rPr lang="tr-TR" sz="3600" dirty="0" smtClean="0"/>
              <a:t> Sınıf geçme sistemi uygulanır. </a:t>
            </a:r>
          </a:p>
          <a:p>
            <a:r>
              <a:rPr lang="tr-TR" sz="3600" dirty="0" smtClean="0"/>
              <a:t> Bir öğretim yılı birbirinden bağımsız 3 dönemden oluşur.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571411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AÇIK ÖĞRETİM LİSESİ ÖĞRETİM SİSTEMİ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635690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34</TotalTime>
  <Words>484</Words>
  <Application>Microsoft Office PowerPoint</Application>
  <PresentationFormat>Özel</PresentationFormat>
  <Paragraphs>56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Uçak İzi</vt:lpstr>
      <vt:lpstr>Açık öğretim okulları</vt:lpstr>
      <vt:lpstr>PowerPoint Sunusu</vt:lpstr>
      <vt:lpstr>MİSYONUMUZ, AMACIMIZ </vt:lpstr>
      <vt:lpstr>PowerPoint Sunusu</vt:lpstr>
      <vt:lpstr>HALK EĞİTİM MERKEZLERİ</vt:lpstr>
      <vt:lpstr>PowerPoint Sunusu</vt:lpstr>
      <vt:lpstr>AÇIK ÖĞRETİM ORTAOKULU ÖĞRETİM SİSTEMİ aio.meb.gov.tr</vt:lpstr>
      <vt:lpstr>PowerPoint Sunusu</vt:lpstr>
      <vt:lpstr>AÇIK ÖĞRETİM LİSESİ ÖĞRETİM SİSTEMİ</vt:lpstr>
      <vt:lpstr>PowerPoint Sunusu</vt:lpstr>
      <vt:lpstr>PowerPoint Sunusu</vt:lpstr>
      <vt:lpstr>PowerPoint Sunusu</vt:lpstr>
      <vt:lpstr>Mesleki Açık Öğretim Lisesi WEB adresi maol.meb.gov.tr </vt:lpstr>
      <vt:lpstr>MESLEKİ AÇIK ÖĞRETİM LİSESİ/ AÇIK ÖĞRETİM İMAM HATİP LİSESİ</vt:lpstr>
      <vt:lpstr>YÜZ YÜZE EĞİTİM</vt:lpstr>
      <vt:lpstr>PowerPoint Sunusu</vt:lpstr>
      <vt:lpstr>PowerPoint Sunusu</vt:lpstr>
      <vt:lpstr>MOBİL UYGULAMA</vt:lpstr>
      <vt:lpstr>PowerPoint Sunusu</vt:lpstr>
      <vt:lpstr>E-DEVLET</vt:lpstr>
      <vt:lpstr>PowerPoint Sunusu</vt:lpstr>
      <vt:lpstr>ALO 147 BİLGİ EDİNME HATTI</vt:lpstr>
      <vt:lpstr>PowerPoint Sunusu</vt:lpstr>
      <vt:lpstr>İLETİŞİM </vt:lpstr>
      <vt:lpstr>PowerPoint Sunusu</vt:lpstr>
      <vt:lpstr>      Dinlediğiniz için teşekkürler  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Açık öğretim okulları</dc:title>
  <dc:creator>rehberlik</dc:creator>
  <cp:lastModifiedBy>mjdt</cp:lastModifiedBy>
  <cp:revision>4</cp:revision>
  <dcterms:created xsi:type="dcterms:W3CDTF">2018-04-18T07:29:00Z</dcterms:created>
  <dcterms:modified xsi:type="dcterms:W3CDTF">2018-05-03T19:23:50Z</dcterms:modified>
</cp:coreProperties>
</file>